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32397700" cy="43192700"/>
  <p:notesSz cx="6858000" cy="9144000"/>
  <p:embeddedFontLst>
    <p:embeddedFont>
      <p:font typeface="Montserrat" panose="00000500000000000000" pitchFamily="2" charset="0"/>
      <p:regular r:id="rId3"/>
    </p:embeddedFont>
    <p:embeddedFont>
      <p:font typeface="Montserrat Bold" panose="00000800000000000000" charset="0"/>
      <p:regular r:id="rId4"/>
    </p:embeddedFont>
    <p:embeddedFont>
      <p:font typeface="Roboto Slab Bold" panose="020B0604020202020204" charset="0"/>
      <p:regular r:id="rId5"/>
    </p:embeddedFont>
  </p:embeddedFontLst>
  <p:defaultTextStyle>
    <a:defPPr>
      <a:defRPr lang="en-US"/>
    </a:defPPr>
    <a:lvl1pPr marL="0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55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08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63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17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72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25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80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34" algn="l" defTabSz="91430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4" d="100"/>
          <a:sy n="24" d="100"/>
        </p:scale>
        <p:origin x="870" y="-3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font" Target="fonts/font3.fntdata"/><Relationship Id="rId4" Type="http://schemas.openxmlformats.org/officeDocument/2006/relationships/font" Target="fonts/font2.fntdata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9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9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9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5848" y="11332963"/>
            <a:ext cx="14464084" cy="1061357"/>
            <a:chOff x="0" y="0"/>
            <a:chExt cx="1209507" cy="8875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09507" cy="88752"/>
            </a:xfrm>
            <a:custGeom>
              <a:avLst/>
              <a:gdLst/>
              <a:ahLst/>
              <a:cxnLst/>
              <a:rect l="l" t="t" r="r" b="b"/>
              <a:pathLst>
                <a:path w="1209507" h="88752">
                  <a:moveTo>
                    <a:pt x="16056" y="0"/>
                  </a:moveTo>
                  <a:lnTo>
                    <a:pt x="1193451" y="0"/>
                  </a:lnTo>
                  <a:cubicBezTo>
                    <a:pt x="1197710" y="0"/>
                    <a:pt x="1201793" y="1692"/>
                    <a:pt x="1204804" y="4703"/>
                  </a:cubicBezTo>
                  <a:cubicBezTo>
                    <a:pt x="1207815" y="7714"/>
                    <a:pt x="1209507" y="11797"/>
                    <a:pt x="1209507" y="16056"/>
                  </a:cubicBezTo>
                  <a:lnTo>
                    <a:pt x="1209507" y="72697"/>
                  </a:lnTo>
                  <a:cubicBezTo>
                    <a:pt x="1209507" y="81564"/>
                    <a:pt x="1202319" y="88752"/>
                    <a:pt x="1193451" y="88752"/>
                  </a:cubicBezTo>
                  <a:lnTo>
                    <a:pt x="16056" y="88752"/>
                  </a:lnTo>
                  <a:cubicBezTo>
                    <a:pt x="11797" y="88752"/>
                    <a:pt x="7714" y="87061"/>
                    <a:pt x="4703" y="84050"/>
                  </a:cubicBezTo>
                  <a:cubicBezTo>
                    <a:pt x="1692" y="81039"/>
                    <a:pt x="0" y="76955"/>
                    <a:pt x="0" y="72697"/>
                  </a:cubicBezTo>
                  <a:lnTo>
                    <a:pt x="0" y="16056"/>
                  </a:lnTo>
                  <a:cubicBezTo>
                    <a:pt x="0" y="11797"/>
                    <a:pt x="1692" y="7714"/>
                    <a:pt x="4703" y="4703"/>
                  </a:cubicBezTo>
                  <a:cubicBezTo>
                    <a:pt x="7714" y="1692"/>
                    <a:pt x="11797" y="0"/>
                    <a:pt x="16056" y="0"/>
                  </a:cubicBezTo>
                  <a:close/>
                </a:path>
              </a:pathLst>
            </a:custGeom>
            <a:solidFill>
              <a:srgbClr val="1D45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33350"/>
              <a:ext cx="1209507" cy="222102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 flipV="1">
            <a:off x="16140640" y="11385551"/>
            <a:ext cx="44808" cy="28200577"/>
          </a:xfrm>
          <a:prstGeom prst="line">
            <a:avLst/>
          </a:prstGeom>
          <a:ln w="38100" cap="flat">
            <a:solidFill>
              <a:srgbClr val="1D453D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16787284" y="11332963"/>
            <a:ext cx="14464084" cy="1061357"/>
            <a:chOff x="0" y="0"/>
            <a:chExt cx="1209507" cy="887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209507" cy="88752"/>
            </a:xfrm>
            <a:custGeom>
              <a:avLst/>
              <a:gdLst/>
              <a:ahLst/>
              <a:cxnLst/>
              <a:rect l="l" t="t" r="r" b="b"/>
              <a:pathLst>
                <a:path w="1209507" h="88752">
                  <a:moveTo>
                    <a:pt x="16056" y="0"/>
                  </a:moveTo>
                  <a:lnTo>
                    <a:pt x="1193451" y="0"/>
                  </a:lnTo>
                  <a:cubicBezTo>
                    <a:pt x="1197710" y="0"/>
                    <a:pt x="1201793" y="1692"/>
                    <a:pt x="1204804" y="4703"/>
                  </a:cubicBezTo>
                  <a:cubicBezTo>
                    <a:pt x="1207815" y="7714"/>
                    <a:pt x="1209507" y="11797"/>
                    <a:pt x="1209507" y="16056"/>
                  </a:cubicBezTo>
                  <a:lnTo>
                    <a:pt x="1209507" y="72697"/>
                  </a:lnTo>
                  <a:cubicBezTo>
                    <a:pt x="1209507" y="81564"/>
                    <a:pt x="1202319" y="88752"/>
                    <a:pt x="1193451" y="88752"/>
                  </a:cubicBezTo>
                  <a:lnTo>
                    <a:pt x="16056" y="88752"/>
                  </a:lnTo>
                  <a:cubicBezTo>
                    <a:pt x="11797" y="88752"/>
                    <a:pt x="7714" y="87061"/>
                    <a:pt x="4703" y="84050"/>
                  </a:cubicBezTo>
                  <a:cubicBezTo>
                    <a:pt x="1692" y="81039"/>
                    <a:pt x="0" y="76955"/>
                    <a:pt x="0" y="72697"/>
                  </a:cubicBezTo>
                  <a:lnTo>
                    <a:pt x="0" y="16056"/>
                  </a:lnTo>
                  <a:cubicBezTo>
                    <a:pt x="0" y="11797"/>
                    <a:pt x="1692" y="7714"/>
                    <a:pt x="4703" y="4703"/>
                  </a:cubicBezTo>
                  <a:cubicBezTo>
                    <a:pt x="7714" y="1692"/>
                    <a:pt x="11797" y="0"/>
                    <a:pt x="16056" y="0"/>
                  </a:cubicBezTo>
                  <a:close/>
                </a:path>
              </a:pathLst>
            </a:custGeom>
            <a:solidFill>
              <a:srgbClr val="1D45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33350"/>
              <a:ext cx="1209507" cy="222102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6787284" y="26205658"/>
            <a:ext cx="14464084" cy="1061357"/>
            <a:chOff x="0" y="0"/>
            <a:chExt cx="1209507" cy="8875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09507" cy="88752"/>
            </a:xfrm>
            <a:custGeom>
              <a:avLst/>
              <a:gdLst/>
              <a:ahLst/>
              <a:cxnLst/>
              <a:rect l="l" t="t" r="r" b="b"/>
              <a:pathLst>
                <a:path w="1209507" h="88752">
                  <a:moveTo>
                    <a:pt x="16056" y="0"/>
                  </a:moveTo>
                  <a:lnTo>
                    <a:pt x="1193451" y="0"/>
                  </a:lnTo>
                  <a:cubicBezTo>
                    <a:pt x="1197710" y="0"/>
                    <a:pt x="1201793" y="1692"/>
                    <a:pt x="1204804" y="4703"/>
                  </a:cubicBezTo>
                  <a:cubicBezTo>
                    <a:pt x="1207815" y="7714"/>
                    <a:pt x="1209507" y="11797"/>
                    <a:pt x="1209507" y="16056"/>
                  </a:cubicBezTo>
                  <a:lnTo>
                    <a:pt x="1209507" y="72697"/>
                  </a:lnTo>
                  <a:cubicBezTo>
                    <a:pt x="1209507" y="81564"/>
                    <a:pt x="1202319" y="88752"/>
                    <a:pt x="1193451" y="88752"/>
                  </a:cubicBezTo>
                  <a:lnTo>
                    <a:pt x="16056" y="88752"/>
                  </a:lnTo>
                  <a:cubicBezTo>
                    <a:pt x="11797" y="88752"/>
                    <a:pt x="7714" y="87061"/>
                    <a:pt x="4703" y="84050"/>
                  </a:cubicBezTo>
                  <a:cubicBezTo>
                    <a:pt x="1692" y="81039"/>
                    <a:pt x="0" y="76955"/>
                    <a:pt x="0" y="72697"/>
                  </a:cubicBezTo>
                  <a:lnTo>
                    <a:pt x="0" y="16056"/>
                  </a:lnTo>
                  <a:cubicBezTo>
                    <a:pt x="0" y="11797"/>
                    <a:pt x="1692" y="7714"/>
                    <a:pt x="4703" y="4703"/>
                  </a:cubicBezTo>
                  <a:cubicBezTo>
                    <a:pt x="7714" y="1692"/>
                    <a:pt x="11797" y="0"/>
                    <a:pt x="16056" y="0"/>
                  </a:cubicBezTo>
                  <a:close/>
                </a:path>
              </a:pathLst>
            </a:custGeom>
            <a:solidFill>
              <a:srgbClr val="1D45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133350"/>
              <a:ext cx="1209507" cy="222102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89862" y="21203284"/>
            <a:ext cx="14464084" cy="1061357"/>
            <a:chOff x="0" y="0"/>
            <a:chExt cx="1209507" cy="8875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09507" cy="88752"/>
            </a:xfrm>
            <a:custGeom>
              <a:avLst/>
              <a:gdLst/>
              <a:ahLst/>
              <a:cxnLst/>
              <a:rect l="l" t="t" r="r" b="b"/>
              <a:pathLst>
                <a:path w="1209507" h="88752">
                  <a:moveTo>
                    <a:pt x="16056" y="0"/>
                  </a:moveTo>
                  <a:lnTo>
                    <a:pt x="1193451" y="0"/>
                  </a:lnTo>
                  <a:cubicBezTo>
                    <a:pt x="1197710" y="0"/>
                    <a:pt x="1201793" y="1692"/>
                    <a:pt x="1204804" y="4703"/>
                  </a:cubicBezTo>
                  <a:cubicBezTo>
                    <a:pt x="1207815" y="7714"/>
                    <a:pt x="1209507" y="11797"/>
                    <a:pt x="1209507" y="16056"/>
                  </a:cubicBezTo>
                  <a:lnTo>
                    <a:pt x="1209507" y="72697"/>
                  </a:lnTo>
                  <a:cubicBezTo>
                    <a:pt x="1209507" y="81564"/>
                    <a:pt x="1202319" y="88752"/>
                    <a:pt x="1193451" y="88752"/>
                  </a:cubicBezTo>
                  <a:lnTo>
                    <a:pt x="16056" y="88752"/>
                  </a:lnTo>
                  <a:cubicBezTo>
                    <a:pt x="11797" y="88752"/>
                    <a:pt x="7714" y="87061"/>
                    <a:pt x="4703" y="84050"/>
                  </a:cubicBezTo>
                  <a:cubicBezTo>
                    <a:pt x="1692" y="81039"/>
                    <a:pt x="0" y="76955"/>
                    <a:pt x="0" y="72697"/>
                  </a:cubicBezTo>
                  <a:lnTo>
                    <a:pt x="0" y="16056"/>
                  </a:lnTo>
                  <a:cubicBezTo>
                    <a:pt x="0" y="11797"/>
                    <a:pt x="1692" y="7714"/>
                    <a:pt x="4703" y="4703"/>
                  </a:cubicBezTo>
                  <a:cubicBezTo>
                    <a:pt x="7714" y="1692"/>
                    <a:pt x="11797" y="0"/>
                    <a:pt x="16056" y="0"/>
                  </a:cubicBezTo>
                  <a:close/>
                </a:path>
              </a:pathLst>
            </a:custGeom>
            <a:solidFill>
              <a:srgbClr val="1D45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33350"/>
              <a:ext cx="1209507" cy="222102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6787284" y="32892044"/>
            <a:ext cx="14464084" cy="1061357"/>
            <a:chOff x="0" y="0"/>
            <a:chExt cx="1209507" cy="8875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1209507" cy="88752"/>
            </a:xfrm>
            <a:custGeom>
              <a:avLst/>
              <a:gdLst/>
              <a:ahLst/>
              <a:cxnLst/>
              <a:rect l="l" t="t" r="r" b="b"/>
              <a:pathLst>
                <a:path w="1209507" h="88752">
                  <a:moveTo>
                    <a:pt x="16056" y="0"/>
                  </a:moveTo>
                  <a:lnTo>
                    <a:pt x="1193451" y="0"/>
                  </a:lnTo>
                  <a:cubicBezTo>
                    <a:pt x="1197710" y="0"/>
                    <a:pt x="1201793" y="1692"/>
                    <a:pt x="1204804" y="4703"/>
                  </a:cubicBezTo>
                  <a:cubicBezTo>
                    <a:pt x="1207815" y="7714"/>
                    <a:pt x="1209507" y="11797"/>
                    <a:pt x="1209507" y="16056"/>
                  </a:cubicBezTo>
                  <a:lnTo>
                    <a:pt x="1209507" y="72697"/>
                  </a:lnTo>
                  <a:cubicBezTo>
                    <a:pt x="1209507" y="81564"/>
                    <a:pt x="1202319" y="88752"/>
                    <a:pt x="1193451" y="88752"/>
                  </a:cubicBezTo>
                  <a:lnTo>
                    <a:pt x="16056" y="88752"/>
                  </a:lnTo>
                  <a:cubicBezTo>
                    <a:pt x="11797" y="88752"/>
                    <a:pt x="7714" y="87061"/>
                    <a:pt x="4703" y="84050"/>
                  </a:cubicBezTo>
                  <a:cubicBezTo>
                    <a:pt x="1692" y="81039"/>
                    <a:pt x="0" y="76955"/>
                    <a:pt x="0" y="72697"/>
                  </a:cubicBezTo>
                  <a:lnTo>
                    <a:pt x="0" y="16056"/>
                  </a:lnTo>
                  <a:cubicBezTo>
                    <a:pt x="0" y="11797"/>
                    <a:pt x="1692" y="7714"/>
                    <a:pt x="4703" y="4703"/>
                  </a:cubicBezTo>
                  <a:cubicBezTo>
                    <a:pt x="7714" y="1692"/>
                    <a:pt x="11797" y="0"/>
                    <a:pt x="16056" y="0"/>
                  </a:cubicBezTo>
                  <a:close/>
                </a:path>
              </a:pathLst>
            </a:custGeom>
            <a:solidFill>
              <a:srgbClr val="1D453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133350"/>
              <a:ext cx="1209507" cy="222102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866764" y="24094175"/>
            <a:ext cx="735257" cy="459938"/>
            <a:chOff x="0" y="0"/>
            <a:chExt cx="61483" cy="3846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1483" cy="38461"/>
            </a:xfrm>
            <a:custGeom>
              <a:avLst/>
              <a:gdLst/>
              <a:ahLst/>
              <a:cxnLst/>
              <a:rect l="l" t="t" r="r" b="b"/>
              <a:pathLst>
                <a:path w="61483" h="38461">
                  <a:moveTo>
                    <a:pt x="0" y="0"/>
                  </a:moveTo>
                  <a:lnTo>
                    <a:pt x="61483" y="0"/>
                  </a:lnTo>
                  <a:lnTo>
                    <a:pt x="61483" y="38461"/>
                  </a:lnTo>
                  <a:lnTo>
                    <a:pt x="0" y="38461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133350"/>
              <a:ext cx="61483" cy="171811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6796808" y="22068473"/>
            <a:ext cx="735257" cy="459938"/>
            <a:chOff x="0" y="0"/>
            <a:chExt cx="61483" cy="38461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1483" cy="38461"/>
            </a:xfrm>
            <a:custGeom>
              <a:avLst/>
              <a:gdLst/>
              <a:ahLst/>
              <a:cxnLst/>
              <a:rect l="l" t="t" r="r" b="b"/>
              <a:pathLst>
                <a:path w="61483" h="38461">
                  <a:moveTo>
                    <a:pt x="0" y="0"/>
                  </a:moveTo>
                  <a:lnTo>
                    <a:pt x="61483" y="0"/>
                  </a:lnTo>
                  <a:lnTo>
                    <a:pt x="61483" y="38461"/>
                  </a:lnTo>
                  <a:lnTo>
                    <a:pt x="0" y="38461"/>
                  </a:lnTo>
                  <a:close/>
                </a:path>
              </a:pathLst>
            </a:custGeom>
            <a:solidFill>
              <a:srgbClr val="FFFFF0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133350"/>
              <a:ext cx="61483" cy="171811"/>
            </a:xfrm>
            <a:prstGeom prst="rect">
              <a:avLst/>
            </a:prstGeom>
          </p:spPr>
          <p:txBody>
            <a:bodyPr lIns="50794" tIns="50794" rIns="50794" bIns="50794" rtlCol="0" anchor="ctr"/>
            <a:lstStyle/>
            <a:p>
              <a:pPr algn="ctr">
                <a:lnSpc>
                  <a:spcPts val="9798"/>
                </a:lnSpc>
              </a:pPr>
              <a:endParaRPr/>
            </a:p>
          </p:txBody>
        </p:sp>
      </p:grpSp>
      <p:sp>
        <p:nvSpPr>
          <p:cNvPr id="34" name="Freeform 34"/>
          <p:cNvSpPr/>
          <p:nvPr/>
        </p:nvSpPr>
        <p:spPr>
          <a:xfrm>
            <a:off x="774700" y="1555750"/>
            <a:ext cx="17165141" cy="4026235"/>
          </a:xfrm>
          <a:custGeom>
            <a:avLst/>
            <a:gdLst/>
            <a:ahLst/>
            <a:cxnLst/>
            <a:rect l="l" t="t" r="r" b="b"/>
            <a:pathLst>
              <a:path w="15764724" h="3943266">
                <a:moveTo>
                  <a:pt x="0" y="0"/>
                </a:moveTo>
                <a:lnTo>
                  <a:pt x="15764724" y="0"/>
                </a:lnTo>
                <a:lnTo>
                  <a:pt x="15764724" y="3943266"/>
                </a:lnTo>
                <a:lnTo>
                  <a:pt x="0" y="394326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1283" b="-48366"/>
            </a:stretch>
          </a:blipFill>
        </p:spPr>
        <p:txBody>
          <a:bodyPr/>
          <a:lstStyle/>
          <a:p>
            <a:endParaRPr lang="pt-BR" dirty="0"/>
          </a:p>
        </p:txBody>
      </p:sp>
      <p:sp>
        <p:nvSpPr>
          <p:cNvPr id="35" name="Freeform 35"/>
          <p:cNvSpPr/>
          <p:nvPr/>
        </p:nvSpPr>
        <p:spPr>
          <a:xfrm>
            <a:off x="27262574" y="128897"/>
            <a:ext cx="5135126" cy="4803843"/>
          </a:xfrm>
          <a:custGeom>
            <a:avLst/>
            <a:gdLst/>
            <a:ahLst/>
            <a:cxnLst/>
            <a:rect l="l" t="t" r="r" b="b"/>
            <a:pathLst>
              <a:path w="12960000" h="11599200">
                <a:moveTo>
                  <a:pt x="0" y="0"/>
                </a:moveTo>
                <a:lnTo>
                  <a:pt x="12960000" y="0"/>
                </a:lnTo>
                <a:lnTo>
                  <a:pt x="12960000" y="11599200"/>
                </a:lnTo>
                <a:lnTo>
                  <a:pt x="0" y="1159920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>
              <a:alphaModFix amt="6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 t="-89520" r="-5177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6" name="Freeform 36"/>
          <p:cNvSpPr/>
          <p:nvPr/>
        </p:nvSpPr>
        <p:spPr>
          <a:xfrm>
            <a:off x="1" y="39240624"/>
            <a:ext cx="32558253" cy="3952077"/>
          </a:xfrm>
          <a:custGeom>
            <a:avLst/>
            <a:gdLst/>
            <a:ahLst/>
            <a:cxnLst/>
            <a:rect l="l" t="t" r="r" b="b"/>
            <a:pathLst>
              <a:path w="41911554" h="12363908">
                <a:moveTo>
                  <a:pt x="0" y="0"/>
                </a:moveTo>
                <a:lnTo>
                  <a:pt x="41911554" y="0"/>
                </a:lnTo>
                <a:lnTo>
                  <a:pt x="41911554" y="12363909"/>
                </a:lnTo>
                <a:lnTo>
                  <a:pt x="0" y="1236390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5083" t="1" r="-23645" b="-21284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7" name="TextBox 37"/>
          <p:cNvSpPr txBox="1"/>
          <p:nvPr/>
        </p:nvSpPr>
        <p:spPr>
          <a:xfrm>
            <a:off x="1530107" y="22464632"/>
            <a:ext cx="13818025" cy="6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 Insira o texto, imagem, gráfico ou esquema aqui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2373451" y="7261010"/>
            <a:ext cx="27811352" cy="8313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</a:pPr>
            <a:r>
              <a:rPr lang="en-US" sz="4999" b="1" dirty="0">
                <a:solidFill>
                  <a:srgbClr val="1D453D"/>
                </a:solidFill>
                <a:latin typeface="Roboto Slab Bold"/>
                <a:ea typeface="Roboto Slab Bold"/>
                <a:cs typeface="Roboto Slab Bold"/>
                <a:sym typeface="Roboto Slab Bold"/>
              </a:rPr>
              <a:t>TÍTULO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573105" y="8219881"/>
            <a:ext cx="29348704" cy="665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dirty="0">
                <a:solidFill>
                  <a:srgbClr val="1D453D"/>
                </a:solidFill>
                <a:latin typeface="Montserrat"/>
                <a:ea typeface="Montserrat"/>
                <a:cs typeface="Montserrat"/>
                <a:sym typeface="Montserrat"/>
              </a:rPr>
              <a:t>Autor(es)¹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546551" y="11630079"/>
            <a:ext cx="3702679" cy="669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FFFFF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INTRODUÇÃO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0213114" y="11537951"/>
            <a:ext cx="7612417" cy="665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FFFFF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RESULTADOS E DISCUSSÃO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21983339" y="26368062"/>
            <a:ext cx="4288205" cy="665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FFFFF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CONCLUSÃO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4997451" y="21437690"/>
            <a:ext cx="6490766" cy="669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FFFFF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MATERIAL E MÉTODOS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20776075" y="33090067"/>
            <a:ext cx="6486499" cy="6653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1" dirty="0">
                <a:solidFill>
                  <a:srgbClr val="FFFFF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AGRADECIMENTOS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71663" y="12751822"/>
            <a:ext cx="13818025" cy="6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Insira o texto, imagem, gráfico ou esquema aqui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1530107" y="10354451"/>
            <a:ext cx="17294680" cy="6463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599"/>
              </a:lnSpc>
            </a:pPr>
            <a:r>
              <a:rPr lang="en-US" sz="3400" dirty="0">
                <a:solidFill>
                  <a:srgbClr val="1D453D"/>
                </a:solidFill>
                <a:latin typeface="Montserrat"/>
                <a:ea typeface="Montserrat"/>
                <a:cs typeface="Montserrat"/>
                <a:sym typeface="Montserrat"/>
              </a:rPr>
              <a:t>¹ </a:t>
            </a:r>
            <a:r>
              <a:rPr lang="en-US" sz="3400" dirty="0" err="1">
                <a:solidFill>
                  <a:srgbClr val="1D453D"/>
                </a:solidFill>
                <a:latin typeface="Montserrat"/>
                <a:ea typeface="Montserrat"/>
                <a:cs typeface="Montserrat"/>
                <a:sym typeface="Montserrat"/>
              </a:rPr>
              <a:t>Instituição</a:t>
            </a:r>
            <a:r>
              <a:rPr lang="en-US" sz="3400" dirty="0">
                <a:solidFill>
                  <a:srgbClr val="1D453D"/>
                </a:solidFill>
                <a:latin typeface="Montserrat"/>
                <a:ea typeface="Montserrat"/>
                <a:cs typeface="Montserrat"/>
                <a:sym typeface="Montserrat"/>
              </a:rPr>
              <a:t>; ² </a:t>
            </a:r>
            <a:r>
              <a:rPr lang="en-US" sz="3400" dirty="0" err="1">
                <a:solidFill>
                  <a:srgbClr val="1D453D"/>
                </a:solidFill>
                <a:latin typeface="Montserrat"/>
                <a:ea typeface="Montserrat"/>
                <a:cs typeface="Montserrat"/>
                <a:sym typeface="Montserrat"/>
              </a:rPr>
              <a:t>Instituição</a:t>
            </a:r>
            <a:endParaRPr lang="en-US" sz="3400" dirty="0">
              <a:solidFill>
                <a:srgbClr val="1D453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7" name="TextBox 47"/>
          <p:cNvSpPr txBox="1"/>
          <p:nvPr/>
        </p:nvSpPr>
        <p:spPr>
          <a:xfrm>
            <a:off x="17110312" y="27468836"/>
            <a:ext cx="13818025" cy="6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Insira o texto, imagem ou esquema aqui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17110312" y="12751822"/>
            <a:ext cx="13818025" cy="6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   Insira o texto, imagem, gráfico ou esquema aqui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16945994" y="24742058"/>
            <a:ext cx="14305374" cy="613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039"/>
              </a:lnSpc>
              <a:spcBef>
                <a:spcPct val="0"/>
              </a:spcBef>
            </a:pPr>
            <a:r>
              <a:rPr lang="en-US" sz="35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Figura x</a:t>
            </a:r>
            <a:r>
              <a:rPr lang="en-US" sz="359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. Caixa de legenda da imagem, gráfico ou esquema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3FF0CB3B-C07F-33EB-B237-2FCA6B34A7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17450" y="40068919"/>
            <a:ext cx="2323848" cy="1644231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12449BC6-CFE3-4883-7A0D-685877417C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7332" y="40194730"/>
            <a:ext cx="2000250" cy="142875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80D0E512-4366-8C25-4CA4-1F4CBCA6C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39841" y="40036751"/>
            <a:ext cx="2857500" cy="1409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BBF6E37-6010-AE69-1CC7-C07BB3C25F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906" y="40252999"/>
            <a:ext cx="2652413" cy="115687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74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Montserrat Bold</vt:lpstr>
      <vt:lpstr>Montserrat</vt:lpstr>
      <vt:lpstr>Calibri</vt:lpstr>
      <vt:lpstr>Arial</vt:lpstr>
      <vt:lpstr>Roboto Slab 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Banner VIICBCTEM_2026</dc:title>
  <dc:creator>Dandara</dc:creator>
  <cp:lastModifiedBy>Revisor</cp:lastModifiedBy>
  <cp:revision>13</cp:revision>
  <dcterms:created xsi:type="dcterms:W3CDTF">2006-08-16T00:00:00Z</dcterms:created>
  <dcterms:modified xsi:type="dcterms:W3CDTF">2026-08-07T17:16:33Z</dcterms:modified>
  <dc:identifier>DAFu24Uezig</dc:identifier>
</cp:coreProperties>
</file>